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69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regular r:id="rId13"/>
      <p:bold r:id="rId14"/>
      <p:italic r:id="rId15"/>
      <p:boldItalic r:id="rId16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C9A2"/>
    <a:srgbClr val="BC945A"/>
    <a:srgbClr val="6E152E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1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9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80"/>
    </p:cViewPr>
  </p:sorter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58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9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88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B8DF0E-90BF-EC4E-8934-156187A1162F}" type="datetimeFigureOut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23/05/2023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9739B-ACC7-1A4E-906B-A9546BA1AB7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  <p:sldLayoutId id="2147483670" r:id="rId4"/>
    <p:sldLayoutId id="2147483671" r:id="rId5"/>
    <p:sldLayoutId id="2147483672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/>
        </p:nvSpPr>
        <p:spPr>
          <a:xfrm>
            <a:off x="219076" y="201707"/>
            <a:ext cx="8943974" cy="63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2000"/>
              <a:buFont typeface="Montserrat SemiBold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PSV Linares (sobre la Carretera Federal 85 Ciudad Victoria - Monterrey).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6402663" y="4164496"/>
            <a:ext cx="5484537" cy="181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500" tIns="58750" rIns="117500" bIns="58750" anchor="t" anchorCtr="0">
            <a:spAutoFit/>
          </a:bodyPr>
          <a:lstStyle/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tabLst/>
              <a:defRPr/>
            </a:pPr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Beneficios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9144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10 minutos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78,669 habitantes de Linares.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directos: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88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Indirectos: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352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7239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452668" y="794354"/>
            <a:ext cx="5522064" cy="116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spAutoFit/>
          </a:bodyPr>
          <a:lstStyle/>
          <a:p>
            <a:pPr marL="104775" marR="0" lvl="1" indent="-104775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ontserrat"/>
              <a:buNone/>
              <a:tabLst/>
              <a:defRPr/>
            </a:pPr>
            <a:r>
              <a:rPr kumimoji="0" lang="es-MX" sz="13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tabLst/>
              <a:defRPr/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Construcción de Paso Superior Vehicular (P.S.V.) del Km. 0+000 al 0+643 en la intersección de la Carretera Federal 85 Ciudad Victoria - Monterrey con la Carretera Federal 58 Linares – San Roberto en el Km. 151+600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62" name="Google Shape;62;p3"/>
          <p:cNvGraphicFramePr/>
          <p:nvPr/>
        </p:nvGraphicFramePr>
        <p:xfrm>
          <a:off x="2051922" y="4035517"/>
          <a:ext cx="2638425" cy="860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3" name="Google Shape;63;p3"/>
          <p:cNvGraphicFramePr/>
          <p:nvPr/>
        </p:nvGraphicFramePr>
        <p:xfrm>
          <a:off x="1246164" y="4971978"/>
          <a:ext cx="4370275" cy="1721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5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15096390001 (Calendario Concluido)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4" name="Google Shape;64;p3"/>
          <p:cNvGraphicFramePr/>
          <p:nvPr/>
        </p:nvGraphicFramePr>
        <p:xfrm>
          <a:off x="1201640" y="1884268"/>
          <a:ext cx="4266650" cy="20805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AGO-2015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DIC-2018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88.8 MDP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PSV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          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2022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88.8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PSV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1037" y="892041"/>
            <a:ext cx="5164026" cy="327245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6" name="Google Shape;6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74800" y="3485782"/>
            <a:ext cx="1150040" cy="67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3335</TotalTime>
  <Words>166</Words>
  <Application>Microsoft Office PowerPoint</Application>
  <PresentationFormat>Panorámica</PresentationFormat>
  <Paragraphs>49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Noto Sans Symbols</vt:lpstr>
      <vt:lpstr>Montserrat</vt:lpstr>
      <vt:lpstr>Montserrat SemiBold</vt:lpstr>
      <vt:lpstr>Arial</vt:lpstr>
      <vt:lpstr>Calibri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217</cp:revision>
  <cp:lastPrinted>2023-02-10T01:53:16Z</cp:lastPrinted>
  <dcterms:created xsi:type="dcterms:W3CDTF">2018-12-04T03:27:02Z</dcterms:created>
  <dcterms:modified xsi:type="dcterms:W3CDTF">2023-05-23T17:50:13Z</dcterms:modified>
</cp:coreProperties>
</file>